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media/image1.jpeg" ContentType="image/jpeg"/>
  <Override PartName="/ppt/media/image3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sigef.incra.gov.br/consultar/credenciados" TargetMode="Externa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164320" y="2959560"/>
            <a:ext cx="450108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pt-B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GEORREFERENCIAMENTO</a:t>
            </a:r>
            <a:endParaRPr b="0" lang="pt-B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68120" y="116640"/>
            <a:ext cx="8435160" cy="521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Georreferenciamento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Orientações: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marL="343080" indent="-342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Obedece a disposições contidas na Lei nº 10.267/2001 e Decreto nº 4.449/2002;</a:t>
            </a:r>
            <a:endParaRPr b="0" lang="pt-BR" sz="2400" spc="-1" strike="noStrike">
              <a:latin typeface="Arial"/>
            </a:endParaRPr>
          </a:p>
          <a:p>
            <a:pPr marL="343080" indent="-342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Recomenda-se consulta ao SIGEF/INCRA para identificação dos Técnicos habilitados </a:t>
            </a:r>
            <a:r>
              <a:rPr b="0" lang="pt-BR" sz="24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hlinkClick r:id="rId1"/>
              </a:rPr>
              <a:t>https://sigef.incra.gov.br/consultar/credenciados</a:t>
            </a: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t-BR" sz="2400" spc="-1" strike="noStrike">
              <a:latin typeface="Arial"/>
            </a:endParaRPr>
          </a:p>
          <a:p>
            <a:pPr marL="343080" indent="-342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Ademais recomenda-se que as propostas contenham pelo menos 3 pontos georrefenrenciados dentro do imóvel;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</p:txBody>
      </p:sp>
      <p:pic>
        <p:nvPicPr>
          <p:cNvPr id="40" name="Imagem 2" descr=""/>
          <p:cNvPicPr/>
          <p:nvPr/>
        </p:nvPicPr>
        <p:blipFill>
          <a:blip r:embed="rId2"/>
          <a:stretch/>
        </p:blipFill>
        <p:spPr>
          <a:xfrm>
            <a:off x="8151840" y="5204160"/>
            <a:ext cx="991080" cy="16801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"/>
          <p:cNvPicPr/>
          <p:nvPr/>
        </p:nvPicPr>
        <p:blipFill>
          <a:blip r:embed="rId1"/>
          <a:stretch/>
        </p:blipFill>
        <p:spPr>
          <a:xfrm>
            <a:off x="75600" y="188640"/>
            <a:ext cx="8888760" cy="6551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 descr=""/>
          <p:cNvPicPr/>
          <p:nvPr/>
        </p:nvPicPr>
        <p:blipFill>
          <a:blip r:embed="rId1"/>
          <a:stretch/>
        </p:blipFill>
        <p:spPr>
          <a:xfrm>
            <a:off x="1619640" y="-243360"/>
            <a:ext cx="5783760" cy="75718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2930</TotalTime>
  <Application>LibreOffice/6.3.4.2$Windows_X86_64 LibreOffice_project/60da17e045e08f1793c57c00ba83cdfce946d0aa</Application>
  <Words>218</Words>
  <Paragraphs>75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2018-09-04T19:14:20Z</dcterms:created>
  <dc:creator>Igor Teixeira</dc:creator>
  <dc:description/>
  <dc:language>pt-BR</dc:language>
  <cp:lastModifiedBy/>
  <dcterms:modified xsi:type="dcterms:W3CDTF">2018-10-04T10:10:57Z</dcterms:modified>
  <cp:revision>38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